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2699A-2A58-454E-A5C2-0E7AFBE97306}" type="datetimeFigureOut">
              <a:rPr lang="es-ES_tradnl" smtClean="0"/>
              <a:pPr/>
              <a:t>04/05/2012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7346D-4DF4-4E5B-93EF-B6CB1338177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7346D-4DF4-4E5B-93EF-B6CB1338177B}" type="slidenum">
              <a:rPr lang="es-ES_tradnl" smtClean="0"/>
              <a:pPr/>
              <a:t>1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CD69-A7F8-4379-9C4C-A574B6821766}" type="datetimeFigureOut">
              <a:rPr lang="es-ES" smtClean="0"/>
              <a:pPr/>
              <a:t>04/05/2012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C80F7-E442-4779-A243-B603231087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1357298"/>
            <a:ext cx="8149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LA TRISTEZA DE LA VIKINGA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643174" y="3500438"/>
            <a:ext cx="37946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dirty="0" smtClean="0">
                <a:solidFill>
                  <a:srgbClr val="00B0F0"/>
                </a:solidFill>
                <a:latin typeface="Bauhaus 93" pitchFamily="82" charset="0"/>
                <a:cs typeface="Aharoni" pitchFamily="2" charset="-79"/>
              </a:rPr>
              <a:t>ELABORADO POR </a:t>
            </a:r>
          </a:p>
          <a:p>
            <a:r>
              <a:rPr lang="es-ES_tradnl" sz="3600" dirty="0" smtClean="0">
                <a:solidFill>
                  <a:srgbClr val="00B0F0"/>
                </a:solidFill>
                <a:latin typeface="Bauhaus 93" pitchFamily="82" charset="0"/>
                <a:cs typeface="Aharoni" pitchFamily="2" charset="-79"/>
              </a:rPr>
              <a:t>LOS ALUMNOS DE</a:t>
            </a:r>
          </a:p>
          <a:p>
            <a:r>
              <a:rPr lang="es-ES_tradnl" sz="3600" dirty="0" smtClean="0">
                <a:solidFill>
                  <a:srgbClr val="00B0F0"/>
                </a:solidFill>
                <a:latin typeface="Bauhaus 93" pitchFamily="82" charset="0"/>
                <a:cs typeface="Aharoni" pitchFamily="2" charset="-79"/>
              </a:rPr>
              <a:t> 5º de primaria</a:t>
            </a:r>
            <a:endParaRPr lang="es-ES_tradnl" sz="3200" dirty="0">
              <a:solidFill>
                <a:srgbClr val="00B0F0"/>
              </a:solidFill>
              <a:latin typeface="Bauhaus 93" pitchFamily="82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yachachik.webcindario.com/imagenes/barco_norue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6100160" cy="387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000100" y="5143512"/>
            <a:ext cx="7002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Un rey moro viajó a Noruega a por amores rubios y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raptó a bellas vikingas.</a:t>
            </a:r>
            <a:endParaRPr lang="es-ES_tradnl" sz="2400" dirty="0">
              <a:solidFill>
                <a:srgbClr val="00B0F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letrasconmagia.files.wordpress.com/2011/02/gente-llorando-dibujo-mujer-en-blanco-y-negr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4218740" cy="379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571604" y="5000636"/>
            <a:ext cx="7221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Para el rey moro había una favorita, pero ella entró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en una gran melancolía.</a:t>
            </a:r>
            <a:endParaRPr lang="es-ES_tradnl" sz="2400" dirty="0">
              <a:solidFill>
                <a:srgbClr val="00B0F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farm4.staticflickr.com/3527/3908697877_06cea83625_z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5250025" cy="37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428596" y="5072074"/>
            <a:ext cx="83647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Un día el rey se enteró de que la tristeza era porque echaba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 de menos su pueblo y los árboles nevados.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Entonces la encerró en lo más apartado del castillo.</a:t>
            </a:r>
            <a:endParaRPr lang="es-ES_tradnl" sz="2400" dirty="0">
              <a:solidFill>
                <a:srgbClr val="00B0F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www.viajarporextremadura.com/alo/datos/hoteles/hotel_264/imag_1257_casas_rurales_extremadura_posadanostra_02_fachad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692697"/>
            <a:ext cx="3744416" cy="309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785786" y="5000636"/>
            <a:ext cx="74719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Pasado un tiempo, la llevó a un gran mirador para 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enseñarle algo: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El rey enamorado había mandado plantar almendros 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en flor para recordarle a su tierra.</a:t>
            </a:r>
            <a:endParaRPr lang="es-ES_tradnl" sz="2400" dirty="0">
              <a:solidFill>
                <a:srgbClr val="00B0F0"/>
              </a:solidFill>
              <a:latin typeface="Bauhaus 93" pitchFamily="82" charset="0"/>
            </a:endParaRPr>
          </a:p>
        </p:txBody>
      </p:sp>
      <p:pic>
        <p:nvPicPr>
          <p:cNvPr id="5" name="il_fi" descr="http://mw2.google.com/mw-panoramio/photos/medium/1815685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857364"/>
            <a:ext cx="3878591" cy="278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www.manualidadesdesanvalentin.com/sites/www.manualidadesdesanvalentin.com/files/Tarjetas%20para%20el%20d%C3%ADa%20de%20los%20enamorados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5421366" cy="397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071538" y="5429264"/>
            <a:ext cx="7662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La vikinga comprendió el esfuerzo que había realizado</a:t>
            </a:r>
          </a:p>
          <a:p>
            <a:r>
              <a:rPr lang="es-ES_tradnl" sz="2400" dirty="0" smtClean="0">
                <a:solidFill>
                  <a:srgbClr val="00B0F0"/>
                </a:solidFill>
                <a:latin typeface="Bauhaus 93" pitchFamily="82" charset="0"/>
              </a:rPr>
              <a:t>y por eso se quedó con él.</a:t>
            </a:r>
            <a:endParaRPr lang="es-ES_tradnl" sz="2400" dirty="0">
              <a:solidFill>
                <a:srgbClr val="00B0F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125</Words>
  <Application>Microsoft Office PowerPoint</Application>
  <PresentationFormat>Presentación en pantalla (4:3)</PresentationFormat>
  <Paragraphs>18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CEIP Marqués de Vale</dc:creator>
  <cp:lastModifiedBy>Usuario</cp:lastModifiedBy>
  <cp:revision>7</cp:revision>
  <dcterms:created xsi:type="dcterms:W3CDTF">2012-05-02T09:44:43Z</dcterms:created>
  <dcterms:modified xsi:type="dcterms:W3CDTF">2012-05-04T03:40:29Z</dcterms:modified>
</cp:coreProperties>
</file>