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26780-345F-45C6-A5F3-886DBEB9FE05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EE541-5D9B-4A35-8566-ED839DC71C1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97881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EE541-5D9B-4A35-8566-ED839DC71C16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5106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7B92-2B9E-4896-9D76-D03C8D7BC04E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669E-EC8E-4123-8B80-9710B536BA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7B92-2B9E-4896-9D76-D03C8D7BC04E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669E-EC8E-4123-8B80-9710B536BA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7B92-2B9E-4896-9D76-D03C8D7BC04E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669E-EC8E-4123-8B80-9710B536BA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7B92-2B9E-4896-9D76-D03C8D7BC04E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669E-EC8E-4123-8B80-9710B536BA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7B92-2B9E-4896-9D76-D03C8D7BC04E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669E-EC8E-4123-8B80-9710B536BA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7B92-2B9E-4896-9D76-D03C8D7BC04E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669E-EC8E-4123-8B80-9710B536BA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7B92-2B9E-4896-9D76-D03C8D7BC04E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669E-EC8E-4123-8B80-9710B536BA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7B92-2B9E-4896-9D76-D03C8D7BC04E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669E-EC8E-4123-8B80-9710B536BA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7B92-2B9E-4896-9D76-D03C8D7BC04E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84F669E-EC8E-4123-8B80-9710B536BA9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7B92-2B9E-4896-9D76-D03C8D7BC04E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669E-EC8E-4123-8B80-9710B536BA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7B92-2B9E-4896-9D76-D03C8D7BC04E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669E-EC8E-4123-8B80-9710B536BA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99C7B92-2B9E-4896-9D76-D03C8D7BC04E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84F669E-EC8E-4123-8B80-9710B536BA9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20397" y="1052736"/>
            <a:ext cx="77802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La princesa vikinga</a:t>
            </a:r>
            <a:endParaRPr lang="es-E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-1" y="2967335"/>
            <a:ext cx="914400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Grupo formado por: </a:t>
            </a:r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</a:t>
            </a:r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iguel, Francisco, Juan, </a:t>
            </a:r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</a:t>
            </a:r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avier, Jairo.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0406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l_fi" descr="http://yachachik.webcindario.com/imagenes/barco_noruego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857232"/>
            <a:ext cx="705678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000100" y="5357826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Un rey moro organiz</a:t>
            </a:r>
            <a:r>
              <a:rPr lang="es-ES" sz="2400" dirty="0"/>
              <a:t>ó</a:t>
            </a:r>
            <a:r>
              <a:rPr lang="es-ES" sz="2400" dirty="0" smtClean="0"/>
              <a:t> una </a:t>
            </a:r>
            <a:r>
              <a:rPr lang="es-ES" sz="2400" dirty="0" smtClean="0"/>
              <a:t>expedición </a:t>
            </a:r>
            <a:r>
              <a:rPr lang="es-ES" sz="2400" dirty="0" smtClean="0"/>
              <a:t>para buscar amores rubios y </a:t>
            </a:r>
            <a:r>
              <a:rPr lang="es-ES" sz="2400" dirty="0" smtClean="0"/>
              <a:t>raptaron </a:t>
            </a:r>
            <a:r>
              <a:rPr lang="es-ES" sz="2400" dirty="0" smtClean="0"/>
              <a:t>un grupo de </a:t>
            </a:r>
            <a:r>
              <a:rPr lang="es-ES" sz="2400" dirty="0" smtClean="0"/>
              <a:t>vikingas.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xmlns="" val="2170623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inlinethumb04.webshots.com/4803/1029787469026899127S500x500Q85.jpg"/>
          <p:cNvPicPr/>
          <p:nvPr/>
        </p:nvPicPr>
        <p:blipFill>
          <a:blip r:embed="rId2"/>
          <a:srcRect l="30074" r="1645" b="19458"/>
          <a:stretch>
            <a:fillRect/>
          </a:stretch>
        </p:blipFill>
        <p:spPr bwMode="auto">
          <a:xfrm>
            <a:off x="2928926" y="857232"/>
            <a:ext cx="3530818" cy="4310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500166" y="5286388"/>
            <a:ext cx="61482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Al rey moro le gustó una y la hizo su favorita </a:t>
            </a:r>
            <a:r>
              <a:rPr lang="es-ES" sz="2400" dirty="0" smtClean="0"/>
              <a:t>,</a:t>
            </a:r>
            <a:endParaRPr lang="es-ES" sz="2400" dirty="0" smtClean="0"/>
          </a:p>
          <a:p>
            <a:r>
              <a:rPr lang="es-ES" sz="2400" dirty="0" smtClean="0"/>
              <a:t>pero ella tenía una gran melancolía.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xmlns="" val="999304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farm4.staticflickr.com/3527/3908697877_06cea83625_z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785794"/>
            <a:ext cx="5544616" cy="373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428596" y="5214950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Un día el rey consiguió saber la causa de su melancolía , echaba </a:t>
            </a:r>
            <a:r>
              <a:rPr lang="es-ES" sz="2400" dirty="0" smtClean="0"/>
              <a:t>de</a:t>
            </a:r>
            <a:r>
              <a:rPr lang="es-ES" sz="2400" dirty="0" smtClean="0"/>
              <a:t> </a:t>
            </a:r>
            <a:r>
              <a:rPr lang="es-ES" sz="2400" dirty="0" smtClean="0"/>
              <a:t>menos </a:t>
            </a:r>
            <a:r>
              <a:rPr lang="es-ES" sz="2400" dirty="0" smtClean="0"/>
              <a:t>su patria y los árboles cubiertos de nieve . </a:t>
            </a:r>
            <a:r>
              <a:rPr lang="es-ES" sz="2400" dirty="0" smtClean="0"/>
              <a:t>Entonces </a:t>
            </a:r>
            <a:r>
              <a:rPr lang="es-ES" sz="2400" dirty="0" smtClean="0"/>
              <a:t>la </a:t>
            </a:r>
            <a:r>
              <a:rPr lang="es-ES" sz="2400" dirty="0" smtClean="0"/>
              <a:t>apartó del harén, </a:t>
            </a:r>
            <a:r>
              <a:rPr lang="es-ES" sz="2400" dirty="0" smtClean="0"/>
              <a:t>hasta que un día fue a mostrarle algo.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xmlns="" val="1479955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www.viajarporextremadura.com/alo/datos/hoteles/hotel_264/imag_1257_casas_rurales_extremadura_posadanostra_02_fachad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836713"/>
            <a:ext cx="6696743" cy="3456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428596" y="5072074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Delante del mirador del palacio la princesa vio árboles </a:t>
            </a:r>
            <a:r>
              <a:rPr lang="es-ES" sz="2400" dirty="0" smtClean="0"/>
              <a:t>nevados,  eran almendros </a:t>
            </a:r>
            <a:r>
              <a:rPr lang="es-ES" sz="2400" dirty="0" smtClean="0"/>
              <a:t>en flor . El rey pensó que así repararía el daño del rapto.</a:t>
            </a:r>
          </a:p>
        </p:txBody>
      </p:sp>
    </p:spTree>
    <p:extLst>
      <p:ext uri="{BB962C8B-B14F-4D97-AF65-F5344CB8AC3E}">
        <p14:creationId xmlns:p14="http://schemas.microsoft.com/office/powerpoint/2010/main" xmlns="" val="2987400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s://bcs8aw.bay.livefilestore.com/y1mOC8uiqDx5xSKFmgKy1FeKUfMVbwXmF02QuyOU-Y1Ln0dauv1sKeSrXHCgsbYylpinBTfg2j_9leuFjlTXw2jnpjjWESkI6FBYFBW7bFTX7kwLNTpOimP4fM1n8iJci0l8fC2EB8mwog1eHAucU1FUQ/corazon_en_la_mano%5B1%5D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648" y="836712"/>
            <a:ext cx="6311624" cy="402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357290" y="5357826"/>
            <a:ext cx="6929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Ella comprendió su sacrificio y para </a:t>
            </a:r>
            <a:r>
              <a:rPr lang="es-ES" sz="2400" dirty="0" smtClean="0"/>
              <a:t>complacerle, </a:t>
            </a:r>
          </a:p>
          <a:p>
            <a:r>
              <a:rPr lang="es-ES" sz="2400" dirty="0" smtClean="0"/>
              <a:t>le </a:t>
            </a:r>
            <a:r>
              <a:rPr lang="es-ES" sz="2400" dirty="0" smtClean="0"/>
              <a:t>correspondió </a:t>
            </a:r>
            <a:r>
              <a:rPr lang="es-ES" sz="2400" dirty="0" smtClean="0"/>
              <a:t>con su </a:t>
            </a:r>
            <a:r>
              <a:rPr lang="es-ES" sz="2400" dirty="0" smtClean="0"/>
              <a:t>amor.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xmlns="" val="2475301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1.bp.blogspot.com/-QYbGKP7XJXc/T09GplzY7QI/AAAAAAAACr4/S9dzMM6JcM0/s1600/Almendros.+Foto+Ibatur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664" y="908720"/>
            <a:ext cx="6239046" cy="387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795048" y="5286388"/>
            <a:ext cx="79648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En memoria de esta historia , los almendros no han dejado </a:t>
            </a:r>
            <a:endParaRPr lang="es-ES" sz="2400" dirty="0" smtClean="0"/>
          </a:p>
          <a:p>
            <a:r>
              <a:rPr lang="es-ES" sz="2400" dirty="0" smtClean="0"/>
              <a:t>de florecer cada año anunciando </a:t>
            </a:r>
            <a:r>
              <a:rPr lang="es-ES" sz="2400" dirty="0" smtClean="0"/>
              <a:t>la primavera.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xmlns="" val="28579465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</TotalTime>
  <Words>153</Words>
  <Application>Microsoft Office PowerPoint</Application>
  <PresentationFormat>Presentación en pantalla (4:3)</PresentationFormat>
  <Paragraphs>12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Flujo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alumno-clase</dc:creator>
  <cp:lastModifiedBy>Usuario</cp:lastModifiedBy>
  <cp:revision>8</cp:revision>
  <dcterms:created xsi:type="dcterms:W3CDTF">2012-05-04T11:28:33Z</dcterms:created>
  <dcterms:modified xsi:type="dcterms:W3CDTF">2012-05-28T05:54:35Z</dcterms:modified>
</cp:coreProperties>
</file>