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F89AA1-F71F-49D7-8E0D-8EC6C2F5D8AB}" type="datetimeFigureOut">
              <a:rPr lang="es-ES" smtClean="0"/>
              <a:pPr/>
              <a:t>19/05/2012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6A0CA8-2BB8-431D-BA8E-75D81521A4E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180182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A0CA8-2BB8-431D-BA8E-75D81521A4E5}" type="slidenum">
              <a:rPr lang="es-ES" smtClean="0"/>
              <a:pPr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2037800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A0CA8-2BB8-431D-BA8E-75D81521A4E5}" type="slidenum">
              <a:rPr lang="es-ES" smtClean="0"/>
              <a:pPr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698963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79DD7-CB85-49C8-8327-C0441C749103}" type="datetimeFigureOut">
              <a:rPr lang="es-ES" smtClean="0"/>
              <a:pPr/>
              <a:t>19/05/2012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2FB5F-CBC9-4B18-AB83-2995F38E8F9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502035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79DD7-CB85-49C8-8327-C0441C749103}" type="datetimeFigureOut">
              <a:rPr lang="es-ES" smtClean="0"/>
              <a:pPr/>
              <a:t>19/05/2012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2FB5F-CBC9-4B18-AB83-2995F38E8F9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741444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79DD7-CB85-49C8-8327-C0441C749103}" type="datetimeFigureOut">
              <a:rPr lang="es-ES" smtClean="0"/>
              <a:pPr/>
              <a:t>19/05/2012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2FB5F-CBC9-4B18-AB83-2995F38E8F9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048519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79DD7-CB85-49C8-8327-C0441C749103}" type="datetimeFigureOut">
              <a:rPr lang="es-ES" smtClean="0"/>
              <a:pPr/>
              <a:t>19/05/2012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2FB5F-CBC9-4B18-AB83-2995F38E8F9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136258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79DD7-CB85-49C8-8327-C0441C749103}" type="datetimeFigureOut">
              <a:rPr lang="es-ES" smtClean="0"/>
              <a:pPr/>
              <a:t>19/05/2012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2FB5F-CBC9-4B18-AB83-2995F38E8F9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978341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79DD7-CB85-49C8-8327-C0441C749103}" type="datetimeFigureOut">
              <a:rPr lang="es-ES" smtClean="0"/>
              <a:pPr/>
              <a:t>19/05/2012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2FB5F-CBC9-4B18-AB83-2995F38E8F9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121262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79DD7-CB85-49C8-8327-C0441C749103}" type="datetimeFigureOut">
              <a:rPr lang="es-ES" smtClean="0"/>
              <a:pPr/>
              <a:t>19/05/2012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2FB5F-CBC9-4B18-AB83-2995F38E8F9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4133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79DD7-CB85-49C8-8327-C0441C749103}" type="datetimeFigureOut">
              <a:rPr lang="es-ES" smtClean="0"/>
              <a:pPr/>
              <a:t>19/05/2012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2FB5F-CBC9-4B18-AB83-2995F38E8F9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282794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79DD7-CB85-49C8-8327-C0441C749103}" type="datetimeFigureOut">
              <a:rPr lang="es-ES" smtClean="0"/>
              <a:pPr/>
              <a:t>19/05/2012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2FB5F-CBC9-4B18-AB83-2995F38E8F9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472460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79DD7-CB85-49C8-8327-C0441C749103}" type="datetimeFigureOut">
              <a:rPr lang="es-ES" smtClean="0"/>
              <a:pPr/>
              <a:t>19/05/2012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2FB5F-CBC9-4B18-AB83-2995F38E8F9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126843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79DD7-CB85-49C8-8327-C0441C749103}" type="datetimeFigureOut">
              <a:rPr lang="es-ES" smtClean="0"/>
              <a:pPr/>
              <a:t>19/05/2012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2FB5F-CBC9-4B18-AB83-2995F38E8F9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532859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979DD7-CB85-49C8-8327-C0441C749103}" type="datetimeFigureOut">
              <a:rPr lang="es-ES" smtClean="0"/>
              <a:pPr/>
              <a:t>19/05/2012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92FB5F-CBC9-4B18-AB83-2995F38E8F9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485460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-357222" y="714356"/>
            <a:ext cx="994908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LA NIEVE DE LOS ALMENDROS</a:t>
            </a:r>
            <a:endParaRPr lang="es-E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62132" y="2903292"/>
            <a:ext cx="9019733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Grupo formado </a:t>
            </a:r>
            <a:r>
              <a:rPr lang="es-E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por Rubén , Jesús, Andrea , Judith y </a:t>
            </a:r>
            <a:r>
              <a:rPr lang="es-E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Manuel.</a:t>
            </a:r>
            <a:endParaRPr lang="es-E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5865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60648"/>
            <a:ext cx="6552728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683568" y="3717031"/>
            <a:ext cx="82809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Un </a:t>
            </a:r>
            <a:r>
              <a:rPr lang="es-E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rey moro se fue a Noruega.  Allí raptó a unas vikingas  y las trajo al </a:t>
            </a:r>
            <a:r>
              <a:rPr lang="es-E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sur.</a:t>
            </a:r>
            <a:endParaRPr lang="es-E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888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34161"/>
            <a:ext cx="5832301" cy="2806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539552" y="3140968"/>
            <a:ext cx="890509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El rey se enamoro de una vikinga  y la hizo su favorita. Ella  entró en una larga </a:t>
            </a:r>
            <a:r>
              <a:rPr lang="es-E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melancolía.</a:t>
            </a:r>
            <a:endParaRPr lang="es-E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962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014618" y="19168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16632"/>
            <a:ext cx="5697145" cy="3955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357158" y="4071942"/>
            <a:ext cx="8453104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Cuando</a:t>
            </a:r>
            <a:r>
              <a:rPr lang="es-ES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s-ES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consiguió saber la causa  de la </a:t>
            </a:r>
            <a:r>
              <a:rPr lang="es-ES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tristeza, </a:t>
            </a:r>
            <a:r>
              <a:rPr lang="es-ES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fue a buscarla al harén  para enseñarle algo.</a:t>
            </a:r>
            <a:endParaRPr lang="es-ES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671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8662" y="357166"/>
            <a:ext cx="7452145" cy="3239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-214346" y="3811012"/>
            <a:ext cx="957706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Le  enseñó un </a:t>
            </a:r>
            <a:r>
              <a:rPr lang="es-ES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bosque de almendros </a:t>
            </a:r>
            <a:r>
              <a:rPr lang="es-ES" sz="4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en flor y </a:t>
            </a:r>
            <a:r>
              <a:rPr lang="es-ES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árboles  </a:t>
            </a:r>
            <a:r>
              <a:rPr lang="es-ES" sz="4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nevados </a:t>
            </a:r>
            <a:r>
              <a:rPr lang="es-ES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</a:p>
          <a:p>
            <a:pPr algn="ctr"/>
            <a:r>
              <a:rPr lang="es-ES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El </a:t>
            </a:r>
            <a:r>
              <a:rPr lang="es-ES" sz="4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rey lo hizo para reparar el daño </a:t>
            </a:r>
            <a:r>
              <a:rPr lang="es-ES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que </a:t>
            </a:r>
            <a:r>
              <a:rPr lang="es-ES" sz="4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le había hecho.</a:t>
            </a:r>
          </a:p>
        </p:txBody>
      </p:sp>
    </p:spTree>
    <p:extLst>
      <p:ext uri="{BB962C8B-B14F-4D97-AF65-F5344CB8AC3E}">
        <p14:creationId xmlns:p14="http://schemas.microsoft.com/office/powerpoint/2010/main" xmlns="" val="41927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7356" y="285728"/>
            <a:ext cx="5412667" cy="3668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428728" y="4429132"/>
            <a:ext cx="65527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s-ES" sz="4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Ella se lo agradeció y le correspondió su amor</a:t>
            </a:r>
            <a:endParaRPr lang="es-ES" sz="4800" dirty="0"/>
          </a:p>
        </p:txBody>
      </p:sp>
    </p:spTree>
    <p:extLst>
      <p:ext uri="{BB962C8B-B14F-4D97-AF65-F5344CB8AC3E}">
        <p14:creationId xmlns:p14="http://schemas.microsoft.com/office/powerpoint/2010/main" xmlns="" val="318524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</TotalTime>
  <Words>112</Words>
  <Application>Microsoft Office PowerPoint</Application>
  <PresentationFormat>Presentación en pantalla (4:3)</PresentationFormat>
  <Paragraphs>10</Paragraphs>
  <Slides>6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alumno-clase</dc:creator>
  <cp:lastModifiedBy>Usuario</cp:lastModifiedBy>
  <cp:revision>8</cp:revision>
  <dcterms:created xsi:type="dcterms:W3CDTF">2012-05-04T11:43:16Z</dcterms:created>
  <dcterms:modified xsi:type="dcterms:W3CDTF">2012-05-19T05:33:58Z</dcterms:modified>
</cp:coreProperties>
</file>