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Blackadder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4" end="4"/>
    <p:penClr>
      <a:srgbClr val="FF99CC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9" autoAdjust="0"/>
  </p:normalViewPr>
  <p:slideViewPr>
    <p:cSldViewPr>
      <p:cViewPr varScale="1">
        <p:scale>
          <a:sx n="48" d="100"/>
          <a:sy n="48" d="100"/>
        </p:scale>
        <p:origin x="-11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EE3AE-F6E2-41DD-BA80-3EBCD5628D98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3BB7C-43EE-4A09-AF91-01B4EFCCC3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37822-83FC-4CE0-89E8-6806ABE9B051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A03BB-EC6C-425D-A17E-4A9E88038D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92C02-B143-404C-9242-C59D23FC4D31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350F8-B0E5-4A32-A459-72953E6D5B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44640-9080-4E1B-AFB5-F40B57E11BF4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76E78-BDE3-4D0A-A02A-4461D1CF27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EE445-CB99-49CF-8E96-EE1D59258156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3F13B-5485-4484-AAE7-DC884E38B0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DC85D-350B-4074-8A60-B661A6A13497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DE6B4-7355-4032-98AE-B0FE8E45E0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14C96-4D71-48DE-B4A1-CDC5301E7821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B0122-3F4F-4B3C-A0C6-102ED6EFDE2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FFBC4-EDEB-4D4A-95E3-29DA23BE19FF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EDD5D-C869-4109-99A6-14B0DDF2315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3ADCF-6AEF-449C-90A4-FCE1DE8398D5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A13FB-E3A7-4B84-B361-78A7F5F3DE6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1FC96-AAC0-4E35-A9BF-BB740DB5300D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7FB31-8C76-4B1C-B26F-F5465C3BB8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CBCFF-29EE-486F-835B-087C5F3E4212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0D84D-B8F1-4CAC-B936-41F8437641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491D72-DB16-4E0F-8E15-F45FCDF73326}" type="datetimeFigureOut">
              <a:rPr lang="es-ES"/>
              <a:pPr>
                <a:defRPr/>
              </a:pPr>
              <a:t>18/05/2012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FDBBAF-628D-4A7D-BE54-B005A2D913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132" y="836169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La leyenda de </a:t>
            </a:r>
            <a:r>
              <a:rPr lang="es-E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sakura</a:t>
            </a:r>
            <a:r>
              <a:rPr lang="es-E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435100" y="4032250"/>
            <a:ext cx="6129338" cy="822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953735"/>
                </a:solidFill>
                <a:latin typeface="Calibri" pitchFamily="34" charset="0"/>
              </a:rPr>
              <a:t>GRUPO FORMADO POR:</a:t>
            </a:r>
          </a:p>
          <a:p>
            <a:r>
              <a:rPr lang="es-ES" sz="2400" b="1" dirty="0">
                <a:solidFill>
                  <a:srgbClr val="953735"/>
                </a:solidFill>
                <a:latin typeface="Calibri" pitchFamily="34" charset="0"/>
              </a:rPr>
              <a:t> GERMÁN, ESTELA, ÁLVARO, NATALIA Y DIEGO</a:t>
            </a:r>
            <a:r>
              <a:rPr lang="es-ES" sz="2400" dirty="0">
                <a:solidFill>
                  <a:srgbClr val="953735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13316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onido grabado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2878072" y="-304800"/>
            <a:ext cx="152400" cy="152400"/>
          </a:xfrm>
          <a:prstGeom prst="rect">
            <a:avLst/>
          </a:prstGeom>
          <a:noFill/>
        </p:spPr>
      </p:pic>
      <p:pic>
        <p:nvPicPr>
          <p:cNvPr id="2" name="Sonido grabad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651" fill="hold"/>
                                        <p:tgtEl>
                                          <p:spTgt spid="13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6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46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l_fi" descr="http://yachachik.webcindario.com/imagenes/barco_norue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0980738" y="1700213"/>
            <a:ext cx="71437" cy="3762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es-ES" sz="1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4787900" y="692150"/>
            <a:ext cx="421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215968"/>
                </a:solidFill>
              </a:rPr>
              <a:t>rubias y raptó princesas</a:t>
            </a:r>
            <a:r>
              <a:rPr lang="es-ES" dirty="0">
                <a:solidFill>
                  <a:srgbClr val="215968"/>
                </a:solidFill>
                <a:latin typeface="Arial" charset="0"/>
              </a:rPr>
              <a:t> 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79388" y="188913"/>
            <a:ext cx="8027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215968"/>
                </a:solidFill>
              </a:rPr>
              <a:t>Un rey moro  se dirigió al norte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3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>
          <a:xfrm>
            <a:off x="-323850" y="404813"/>
            <a:ext cx="82550" cy="1143000"/>
          </a:xfrm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>
          <a:xfrm>
            <a:off x="468313" y="115888"/>
            <a:ext cx="8229600" cy="9366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s-ES" sz="4000" dirty="0" smtClean="0">
                <a:latin typeface="Blackadder ITC" pitchFamily="82" charset="0"/>
              </a:rPr>
              <a:t>El rey para cubrir la gran tristeza de la vikinga planto almendros para </a:t>
            </a:r>
            <a:r>
              <a:rPr lang="es-ES" sz="4000" dirty="0" err="1" smtClean="0">
                <a:latin typeface="Blackadder ITC" pitchFamily="82" charset="0"/>
              </a:rPr>
              <a:t>asi</a:t>
            </a:r>
            <a:r>
              <a:rPr lang="es-ES" sz="4000" dirty="0" smtClean="0">
                <a:latin typeface="Blackadder ITC" pitchFamily="82" charset="0"/>
              </a:rPr>
              <a:t> reparar el daño hecho a su favorita</a:t>
            </a:r>
          </a:p>
        </p:txBody>
      </p:sp>
      <p:pic>
        <p:nvPicPr>
          <p:cNvPr id="16387" name="il_fi" descr="http://1.bp.blogspot.com/-QYbGKP7XJXc/T09GplzY7QI/AAAAAAAACr4/S9dzMM6JcM0/s1600/Almendros.+Foto+Ibat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914400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il_fi" descr="http://comoantiguamente.blogia.com/upload/20081123194045-enamorados.jpg"/>
          <p:cNvPicPr>
            <a:picLocks noChangeAspect="1" noChangeArrowheads="1"/>
          </p:cNvPicPr>
          <p:nvPr/>
        </p:nvPicPr>
        <p:blipFill>
          <a:blip r:embed="rId3"/>
          <a:srcRect l="13667" t="48859" r="57668" b="10857"/>
          <a:stretch>
            <a:fillRect/>
          </a:stretch>
        </p:blipFill>
        <p:spPr bwMode="auto">
          <a:xfrm>
            <a:off x="-3205163" y="4195763"/>
            <a:ext cx="73025" cy="13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il_fi" descr="http://comoantiguamente.blogia.com/upload/20081123194045-enamorad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05163" y="5805488"/>
            <a:ext cx="79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6"/>
          <p:cNvSpPr>
            <a:spLocks noGrp="1"/>
          </p:cNvSpPr>
          <p:nvPr>
            <p:ph type="title" idx="4294967295"/>
          </p:nvPr>
        </p:nvSpPr>
        <p:spPr>
          <a:xfrm>
            <a:off x="395288" y="692150"/>
            <a:ext cx="8229600" cy="1143000"/>
          </a:xfrm>
        </p:spPr>
        <p:txBody>
          <a:bodyPr/>
          <a:lstStyle/>
          <a:p>
            <a:pPr eaLnBrk="1" hangingPunct="1"/>
            <a:r>
              <a:rPr lang="es-ES" sz="4000" dirty="0" smtClean="0">
                <a:solidFill>
                  <a:schemeClr val="hlink"/>
                </a:solidFill>
                <a:latin typeface="Blackadder ITC" pitchFamily="82" charset="0"/>
              </a:rPr>
              <a:t>El rey supo por que tanta tristeza ,era por que la vikinga echaba en falta su patria y entonces el rey la quiso enseñar algo</a:t>
            </a:r>
            <a:r>
              <a:rPr lang="es-ES" sz="4000" dirty="0" smtClean="0">
                <a:solidFill>
                  <a:schemeClr val="hlink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-252413" y="404813"/>
            <a:ext cx="69850" cy="1143000"/>
          </a:xfrm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>
          <a:xfrm>
            <a:off x="323850" y="260350"/>
            <a:ext cx="8229600" cy="1223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s-ES" sz="4000" smtClean="0">
              <a:solidFill>
                <a:srgbClr val="000000"/>
              </a:solidFill>
              <a:latin typeface="Blackadder ITC" pitchFamily="82" charset="0"/>
            </a:endParaRPr>
          </a:p>
        </p:txBody>
      </p:sp>
      <p:pic>
        <p:nvPicPr>
          <p:cNvPr id="17411" name="il_fi" descr="http://fotos0.mundofotos.net/2009/30_01_2009/negro_blanco1233271020/enamorad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s-ES" dirty="0">
                <a:solidFill>
                  <a:schemeClr val="bg1"/>
                </a:solidFill>
              </a:rPr>
              <a:t>Ella comprendió el sacrificio de él  y le </a:t>
            </a:r>
            <a:r>
              <a:rPr lang="es-ES" dirty="0" err="1" smtClean="0">
                <a:solidFill>
                  <a:schemeClr val="bg1"/>
                </a:solidFill>
              </a:rPr>
              <a:t>correspondio</a:t>
            </a:r>
            <a:endParaRPr lang="es-ES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s-ES" dirty="0" smtClean="0">
                <a:solidFill>
                  <a:schemeClr val="bg1"/>
                </a:solidFill>
              </a:rPr>
              <a:t>con </a:t>
            </a:r>
            <a:r>
              <a:rPr lang="es-ES" dirty="0">
                <a:solidFill>
                  <a:schemeClr val="bg1"/>
                </a:solidFill>
              </a:rPr>
              <a:t>su amor verdadero.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74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 flipH="1">
            <a:off x="-396875" y="0"/>
            <a:ext cx="69850" cy="1143000"/>
          </a:xfrm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>
          <a:xfrm>
            <a:off x="457200" y="188913"/>
            <a:ext cx="8229600" cy="10080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s-ES" sz="4000" dirty="0" smtClean="0">
                <a:latin typeface="Blackadder ITC" pitchFamily="82" charset="0"/>
              </a:rPr>
              <a:t>En memoria a esta historia los almendros florecen cada primavera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s-ES" sz="4000" dirty="0" smtClean="0">
              <a:latin typeface="Blackadder ITC" pitchFamily="82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s-ES" sz="4000" dirty="0" smtClean="0">
              <a:latin typeface="Blackadder ITC" pitchFamily="82" charset="0"/>
            </a:endParaRPr>
          </a:p>
        </p:txBody>
      </p:sp>
      <p:pic>
        <p:nvPicPr>
          <p:cNvPr id="18435" name="il_fi" descr="http://mw2.google.com/mw-panoramio/photos/medium/181568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103</Words>
  <Application>Microsoft Office PowerPoint</Application>
  <PresentationFormat>Presentación en pantalla (4:3)</PresentationFormat>
  <Paragraphs>10</Paragraphs>
  <Slides>6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El rey supo por que tanta tristeza ,era por que la vikinga echaba en falta su patria y entonces el rey la quiso enseñar algo.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alumno-clase</dc:creator>
  <cp:lastModifiedBy>alumno-clase</cp:lastModifiedBy>
  <cp:revision>14</cp:revision>
  <dcterms:created xsi:type="dcterms:W3CDTF">2012-05-04T11:29:16Z</dcterms:created>
  <dcterms:modified xsi:type="dcterms:W3CDTF">2012-05-18T11:58:42Z</dcterms:modified>
</cp:coreProperties>
</file>