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59B0060-2478-4314-A8C7-730D7769B00C}" type="datetimeFigureOut">
              <a:rPr lang="es-ES" smtClean="0"/>
              <a:pPr/>
              <a:t>28/05/2012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46D86FD-E772-4283-B7F1-67C7E27B531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071670" y="857232"/>
            <a:ext cx="504270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FLOR DE AMOR</a:t>
            </a:r>
            <a:endParaRPr lang="es-ES" sz="7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43608" y="4437112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cript MT Bold" pitchFamily="66" charset="0"/>
              </a:rPr>
              <a:t>          Clara </a:t>
            </a:r>
            <a:r>
              <a:rPr lang="es-ES" sz="2800" dirty="0" smtClean="0">
                <a:latin typeface="Script MT Bold" pitchFamily="66" charset="0"/>
              </a:rPr>
              <a:t>, Miriam, Santos, Carlos y </a:t>
            </a:r>
            <a:r>
              <a:rPr lang="es-ES" sz="2800" dirty="0" smtClean="0">
                <a:latin typeface="Script MT Bold" pitchFamily="66" charset="0"/>
              </a:rPr>
              <a:t>Sergio.</a:t>
            </a:r>
            <a:endParaRPr lang="es-ES" sz="2800" dirty="0">
              <a:latin typeface="Script MT Bol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16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l_fi" descr="http://yachachik.webcindario.com/imagenes/barco_norueg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683568" y="260648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cript MT Bold" pitchFamily="66" charset="0"/>
              </a:rPr>
              <a:t>Un rey moro organizó una expedición marítima </a:t>
            </a:r>
            <a:r>
              <a:rPr lang="es-ES" sz="2800" dirty="0" smtClean="0">
                <a:latin typeface="Script MT Bold" pitchFamily="66" charset="0"/>
              </a:rPr>
              <a:t>en busca de </a:t>
            </a:r>
            <a:r>
              <a:rPr lang="es-ES" sz="2800" dirty="0" smtClean="0">
                <a:latin typeface="Script MT Bold" pitchFamily="66" charset="0"/>
              </a:rPr>
              <a:t>mujeres </a:t>
            </a:r>
            <a:r>
              <a:rPr lang="es-ES" sz="2800" dirty="0" smtClean="0">
                <a:latin typeface="Script MT Bold" pitchFamily="66" charset="0"/>
              </a:rPr>
              <a:t>rubias.</a:t>
            </a:r>
            <a:endParaRPr lang="es-ES" sz="2800" dirty="0">
              <a:latin typeface="Script MT Bol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716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lh5.ggpht.com/Arjonadelia/SId6F_gmWFI/AAAAAAAAAmU/DpF86LZfRu0/tomados%20de%20la%20mano+enamorados+amor+man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3408"/>
            <a:ext cx="9468544" cy="741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827584" y="58303"/>
            <a:ext cx="19584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cript MT Bold" pitchFamily="66" charset="0"/>
              </a:rPr>
              <a:t>Entre ellas había una joven rubia cuyos ojos </a:t>
            </a:r>
            <a:r>
              <a:rPr lang="es-ES" sz="2800" dirty="0" smtClean="0">
                <a:latin typeface="Script MT Bold" pitchFamily="66" charset="0"/>
              </a:rPr>
              <a:t>encantaron </a:t>
            </a:r>
            <a:r>
              <a:rPr lang="es-ES" sz="2800" dirty="0" smtClean="0">
                <a:latin typeface="Script MT Bold" pitchFamily="66" charset="0"/>
              </a:rPr>
              <a:t>al rey, pero ella sufría </a:t>
            </a:r>
            <a:r>
              <a:rPr lang="es-ES" sz="2800" dirty="0" smtClean="0">
                <a:latin typeface="Script MT Bold" pitchFamily="66" charset="0"/>
              </a:rPr>
              <a:t>callada, </a:t>
            </a:r>
            <a:r>
              <a:rPr lang="es-ES" sz="2800" dirty="0" smtClean="0">
                <a:latin typeface="Script MT Bold" pitchFamily="66" charset="0"/>
              </a:rPr>
              <a:t>sin que nadie lo </a:t>
            </a:r>
            <a:r>
              <a:rPr lang="es-ES" sz="2800" dirty="0" smtClean="0">
                <a:latin typeface="Script MT Bold" pitchFamily="66" charset="0"/>
              </a:rPr>
              <a:t>supiera.</a:t>
            </a:r>
            <a:endParaRPr lang="es-ES" sz="2800" dirty="0">
              <a:latin typeface="Script MT Bol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69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2.bp.blogspot.com/_xcRgmIBw_U0/S-7GHxY-dXI/AAAAAAAADMY/J4q1FDdTQJY/s1600/insegurida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03448"/>
            <a:ext cx="9396536" cy="813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809836" y="2996952"/>
            <a:ext cx="3888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bg1"/>
                </a:solidFill>
                <a:latin typeface="Script MT Bold" pitchFamily="66" charset="0"/>
              </a:rPr>
              <a:t>Un día el rey se sorprendió al saber la razón por la melancolía de la joven. Con </a:t>
            </a:r>
            <a:r>
              <a:rPr lang="es-ES" sz="2800" dirty="0" smtClean="0">
                <a:solidFill>
                  <a:schemeClr val="bg1"/>
                </a:solidFill>
                <a:latin typeface="Script MT Bold" pitchFamily="66" charset="0"/>
              </a:rPr>
              <a:t>enojo, </a:t>
            </a:r>
            <a:r>
              <a:rPr lang="es-ES" sz="2800" dirty="0" smtClean="0">
                <a:solidFill>
                  <a:schemeClr val="bg1"/>
                </a:solidFill>
                <a:latin typeface="Script MT Bold" pitchFamily="66" charset="0"/>
              </a:rPr>
              <a:t>la </a:t>
            </a:r>
            <a:r>
              <a:rPr lang="es-ES" sz="2800" dirty="0" smtClean="0">
                <a:solidFill>
                  <a:schemeClr val="bg1"/>
                </a:solidFill>
                <a:latin typeface="Script MT Bold" pitchFamily="66" charset="0"/>
              </a:rPr>
              <a:t>encerr</a:t>
            </a:r>
            <a:r>
              <a:rPr lang="es-ES" sz="2800" dirty="0" smtClean="0">
                <a:solidFill>
                  <a:schemeClr val="bg1"/>
                </a:solidFill>
                <a:latin typeface="Script MT Bold" pitchFamily="66" charset="0"/>
              </a:rPr>
              <a:t>ó </a:t>
            </a:r>
            <a:r>
              <a:rPr lang="es-ES" sz="2800" dirty="0" smtClean="0">
                <a:solidFill>
                  <a:schemeClr val="bg1"/>
                </a:solidFill>
                <a:latin typeface="Script MT Bold" pitchFamily="66" charset="0"/>
              </a:rPr>
              <a:t>en lo más apartado del </a:t>
            </a:r>
            <a:r>
              <a:rPr lang="es-ES" sz="2800" dirty="0" smtClean="0">
                <a:solidFill>
                  <a:schemeClr val="bg1"/>
                </a:solidFill>
                <a:latin typeface="Script MT Bold" pitchFamily="66" charset="0"/>
              </a:rPr>
              <a:t>harén.</a:t>
            </a:r>
            <a:endParaRPr lang="es-ES" sz="2800" dirty="0">
              <a:solidFill>
                <a:schemeClr val="bg1"/>
              </a:solidFill>
              <a:latin typeface="Script MT Bol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90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www.viajarporextremadura.com/alo/datos/hoteles/hotel_264/imag_1257_casas_rurales_extremadura_posadanostra_02_fachad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32656" y="-570112"/>
            <a:ext cx="10767760" cy="767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475656" y="1628800"/>
            <a:ext cx="50251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latin typeface="Script MT Bold" pitchFamily="66" charset="0"/>
              </a:rPr>
              <a:t>Cuando la llevó d</a:t>
            </a:r>
            <a:r>
              <a:rPr lang="es-ES" sz="2800" dirty="0" smtClean="0">
                <a:latin typeface="Script MT Bold" pitchFamily="66" charset="0"/>
              </a:rPr>
              <a:t>elante </a:t>
            </a:r>
            <a:r>
              <a:rPr lang="es-ES" sz="2800" dirty="0" smtClean="0">
                <a:latin typeface="Script MT Bold" pitchFamily="66" charset="0"/>
              </a:rPr>
              <a:t>del mirador </a:t>
            </a:r>
            <a:r>
              <a:rPr lang="es-ES" sz="2800" dirty="0" smtClean="0">
                <a:latin typeface="Script MT Bold" pitchFamily="66" charset="0"/>
              </a:rPr>
              <a:t>la joven</a:t>
            </a:r>
            <a:r>
              <a:rPr lang="es-ES" sz="2800" dirty="0" smtClean="0">
                <a:latin typeface="Script MT Bold" pitchFamily="66" charset="0"/>
              </a:rPr>
              <a:t> </a:t>
            </a:r>
            <a:r>
              <a:rPr lang="es-ES" sz="2800" dirty="0" smtClean="0">
                <a:latin typeface="Script MT Bold" pitchFamily="66" charset="0"/>
              </a:rPr>
              <a:t>observó todo </a:t>
            </a:r>
            <a:r>
              <a:rPr lang="es-ES" sz="2800" dirty="0" smtClean="0">
                <a:latin typeface="Script MT Bold" pitchFamily="66" charset="0"/>
              </a:rPr>
              <a:t>un </a:t>
            </a:r>
            <a:r>
              <a:rPr lang="es-ES" sz="2800" dirty="0" smtClean="0">
                <a:latin typeface="Script MT Bold" pitchFamily="66" charset="0"/>
              </a:rPr>
              <a:t>bosque de </a:t>
            </a:r>
            <a:r>
              <a:rPr lang="es-ES" sz="2800" dirty="0" smtClean="0">
                <a:latin typeface="Script MT Bold" pitchFamily="66" charset="0"/>
              </a:rPr>
              <a:t>árboles nevados…</a:t>
            </a:r>
          </a:p>
          <a:p>
            <a:r>
              <a:rPr lang="es-ES" sz="2800" dirty="0" smtClean="0">
                <a:latin typeface="Script MT Bold" pitchFamily="66" charset="0"/>
              </a:rPr>
              <a:t>en flor; originados </a:t>
            </a:r>
            <a:r>
              <a:rPr lang="es-ES" sz="2800" dirty="0" smtClean="0">
                <a:latin typeface="Script MT Bold" pitchFamily="66" charset="0"/>
              </a:rPr>
              <a:t>para reparar el daño </a:t>
            </a:r>
            <a:r>
              <a:rPr lang="es-ES" sz="2800" dirty="0" smtClean="0">
                <a:latin typeface="Script MT Bold" pitchFamily="66" charset="0"/>
              </a:rPr>
              <a:t>hecho a</a:t>
            </a:r>
            <a:r>
              <a:rPr lang="es-ES" sz="2800" dirty="0" smtClean="0">
                <a:latin typeface="Script MT Bold" pitchFamily="66" charset="0"/>
              </a:rPr>
              <a:t> </a:t>
            </a:r>
            <a:r>
              <a:rPr lang="es-ES" sz="2800" dirty="0" smtClean="0">
                <a:latin typeface="Script MT Bold" pitchFamily="66" charset="0"/>
              </a:rPr>
              <a:t>la </a:t>
            </a:r>
            <a:r>
              <a:rPr lang="es-ES" sz="2800" dirty="0" smtClean="0">
                <a:latin typeface="Script MT Bold" pitchFamily="66" charset="0"/>
              </a:rPr>
              <a:t>vikinga.</a:t>
            </a:r>
            <a:endParaRPr lang="es-ES" sz="2800" dirty="0">
              <a:latin typeface="Script MT Bol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95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www.manualidadesdesanvalentin.com/sites/www.manualidadesdesanvalentin.com/files/Tarjetas%20para%20el%20d%C3%ADa%20de%20los%20enamorados0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527" y="-171399"/>
            <a:ext cx="9505056" cy="72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352567" y="5447147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cript MT Bold" pitchFamily="66" charset="0"/>
              </a:rPr>
              <a:t>Ella comprendió su sacrificio y le correspondió con su amor.</a:t>
            </a:r>
            <a:endParaRPr lang="es-ES" sz="2800" dirty="0">
              <a:latin typeface="Script MT Bol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25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1.bp.blogspot.com/-QYbGKP7XJXc/T09GplzY7QI/AAAAAAAACr4/S9dzMM6JcM0/s1600/Almendros.+Foto+Ibatu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5796136" y="332656"/>
            <a:ext cx="3347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cript MT Bold" pitchFamily="66" charset="0"/>
              </a:rPr>
              <a:t>En memoria de esta bella historia, digna de ser verdad, los almendros no han dejado de florecer cada año.</a:t>
            </a:r>
            <a:endParaRPr lang="es-ES" sz="2800" dirty="0">
              <a:latin typeface="Script MT Bold" pitchFamily="66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699792" y="5661248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latin typeface="Kunstler Script" pitchFamily="66" charset="0"/>
              </a:rPr>
              <a:t>FIN</a:t>
            </a:r>
            <a:endParaRPr lang="es-ES" sz="3600" b="1" dirty="0">
              <a:latin typeface="Kunstler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34</TotalTime>
  <Words>142</Words>
  <Application>Microsoft Office PowerPoint</Application>
  <PresentationFormat>Presentación en pantalla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Ejecutivo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alumno-clase</dc:creator>
  <cp:lastModifiedBy>Usuario</cp:lastModifiedBy>
  <cp:revision>5</cp:revision>
  <dcterms:created xsi:type="dcterms:W3CDTF">2012-05-09T10:49:21Z</dcterms:created>
  <dcterms:modified xsi:type="dcterms:W3CDTF">2012-05-28T05:45:01Z</dcterms:modified>
</cp:coreProperties>
</file>